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Default Extension="emf" ContentType="image/x-e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2.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5"/>
  </p:sldMasterIdLst>
  <p:notesMasterIdLst>
    <p:notesMasterId r:id="rId6"/>
  </p:notesMasterIdLst>
  <p:handoutMasterIdLst>
    <p:handoutMasterId r:id="rId7"/>
  </p:handoutMasterIdLst>
  <p:sldIdLst>
    <p:sldId id="259" r:id="rId8"/>
    <p:sldId id="26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  <p:cmAuthor id="7" name="Rachel Williams" initials="RW" lastIdx="0" clrIdx="6"/>
  <p:cmAuthor id="8" name="Nina Makojnik" initials="NM" lastIdx="0" clrIdx="7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96" d="100"/>
          <a:sy n="96" d="100"/>
        </p:scale>
        <p:origin x="156" y="5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microsoft.com/office/2016/11/relationships/changesInfo" Target="changesInfos/changesInfo1.xml" /><Relationship Id="rId1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10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/Relationships>
</file>

<file path=ppt/charts/_rels/chart1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/Relationships>
</file>

<file path=ppt/charts/_rels/chart1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1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0.49</c:v>
                </c:pt>
                <c:pt idx="1">
                  <c:v>0.28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0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5"/>
                  <c:y val="-0.36432036757469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0.64</c:v>
                </c:pt>
                <c:pt idx="1">
                  <c:v>0.27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30916523933410645"/>
                  <c:y val="-0.394320368766784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0.24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3046366572380066"/>
                  <c:y val="-0.40483525395393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0.74</c:v>
                </c:pt>
                <c:pt idx="1">
                  <c:v>0.2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0.54</c:v>
                </c:pt>
                <c:pt idx="1">
                  <c:v>0.36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0.57</c:v>
                </c:pt>
                <c:pt idx="1">
                  <c:v>0.21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04"/>
                      <c:h val="0.323883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0.17</c:v>
                </c:pt>
                <c:pt idx="1">
                  <c:v>0.42</c:v>
                </c:pt>
                <c:pt idx="2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5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0.42</c:v>
                </c:pt>
                <c:pt idx="1">
                  <c:v>0.18</c:v>
                </c:pt>
                <c:pt idx="2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84937"/>
                      <c:h val="0.355427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0.35</c:v>
                </c:pt>
                <c:pt idx="1">
                  <c:v>0.48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0.82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0.93</c:v>
                </c:pt>
                <c:pt idx="1">
                  <c:v>0.07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7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0.57</c:v>
                </c:pt>
                <c:pt idx="1">
                  <c:v>0.21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8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8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0.57</c:v>
                </c:pt>
                <c:pt idx="1">
                  <c:v>0.37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9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3097101151943207"/>
                  <c:y val="-0.409343391656875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0.67</c:v>
                </c:pt>
                <c:pt idx="1">
                  <c:v>0.22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sv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emf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Gp-Patient.Co.Uk/Patientexperience/Results?Code=L81020" TargetMode="External" /><Relationship Id="rId4" Type="http://schemas.openxmlformats.org/officeDocument/2006/relationships/chart" Target="../charts/chart1.xml" /><Relationship Id="rId5" Type="http://schemas.openxmlformats.org/officeDocument/2006/relationships/chart" Target="../charts/chart2.xml" /><Relationship Id="rId6" Type="http://schemas.openxmlformats.org/officeDocument/2006/relationships/chart" Target="../charts/chart3.xml" /><Relationship Id="rId7" Type="http://schemas.openxmlformats.org/officeDocument/2006/relationships/chart" Target="../charts/chart4.xml" /><Relationship Id="rId8" Type="http://schemas.openxmlformats.org/officeDocument/2006/relationships/chart" Target="../charts/chart5.xml" /><Relationship Id="rId9" Type="http://schemas.openxmlformats.org/officeDocument/2006/relationships/chart" Target="../charts/chart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14.xml" /><Relationship Id="rId2" Type="http://schemas.openxmlformats.org/officeDocument/2006/relationships/notesSlide" Target="../notesSlides/notesSlide2.xml" /><Relationship Id="rId3" Type="http://schemas.openxmlformats.org/officeDocument/2006/relationships/hyperlink" Target="Https://Gp-Patient.Co.Uk/Patientexperience/Results?Code=L81020" TargetMode="External" /><Relationship Id="rId4" Type="http://schemas.openxmlformats.org/officeDocument/2006/relationships/chart" Target="../charts/chart8.xml" /><Relationship Id="rId5" Type="http://schemas.openxmlformats.org/officeDocument/2006/relationships/chart" Target="../charts/chart9.xml" /><Relationship Id="rId6" Type="http://schemas.openxmlformats.org/officeDocument/2006/relationships/chart" Target="../charts/chart10.xml" /><Relationship Id="rId7" Type="http://schemas.openxmlformats.org/officeDocument/2006/relationships/chart" Target="../charts/chart11.xml" /><Relationship Id="rId8" Type="http://schemas.openxmlformats.org/officeDocument/2006/relationships/chart" Target="../charts/chart12.xml" /><Relationship Id="rId9" Type="http://schemas.openxmlformats.org/officeDocument/2006/relationships/chart" Target="../charts/chart13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Widcombe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3-4 Widcombe Parade, Bath, BA2 4JT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27%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346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92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L81020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2026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Https://Gp-Patient.Co.Uk/Patientexperience/Results?Code=L81020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2267349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Widcombe Surgery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83%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60%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59%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78%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77%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2026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Widcombe Surgery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3-4 Widcombe Parade, Bath, BA2 4JT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L81020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27%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92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346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Https://Gp-Patient.Co.Uk/Patientexperience/Results?Code=L81020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Widcombe Surgery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78%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47</Paragraphs>
  <Slides>2</Slides>
  <Notes>2</Notes>
  <TotalTime>16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9">
      <vt:lpstr>Arial</vt:lpstr>
      <vt:lpstr>Calibri Light</vt:lpstr>
      <vt:lpstr>Calibri</vt:lpstr>
      <vt:lpstr>Times New Roman</vt:lpstr>
      <vt:lpstr>HelveticaNeueLT Std Lt Cn</vt:lpstr>
      <vt:lpstr>Segoe UI</vt:lpstr>
      <vt:lpstr>Office Theme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22.0100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Garry Levett</dc:creator>
  <cp:lastModifiedBy>Ketan Patel</cp:lastModifiedBy>
  <cp:revision>257</cp:revision>
  <dcterms:created xsi:type="dcterms:W3CDTF">2022-02-15T10:00:54Z</dcterms:created>
  <dcterms:modified xsi:type="dcterms:W3CDTF">2026-07-09T10:50:10Z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